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5" r:id="rId2"/>
    <p:sldId id="256" r:id="rId3"/>
    <p:sldId id="260" r:id="rId4"/>
    <p:sldId id="261" r:id="rId5"/>
    <p:sldId id="262" r:id="rId6"/>
    <p:sldId id="263" r:id="rId7"/>
    <p:sldId id="264" r:id="rId8"/>
    <p:sldId id="257" r:id="rId9"/>
    <p:sldId id="258" r:id="rId1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946" autoAdjust="0"/>
  </p:normalViewPr>
  <p:slideViewPr>
    <p:cSldViewPr>
      <p:cViewPr varScale="1">
        <p:scale>
          <a:sx n="109" d="100"/>
          <a:sy n="109" d="100"/>
        </p:scale>
        <p:origin x="171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3ED13-09D4-44B8-8A7D-94146CF83FE7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F1E3B-5EDF-44AF-A26B-13B2E195C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781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C459E-890A-4326-A788-3A1D59489AC2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75A0B-321C-4616-A8C8-B88BE518FF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5231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83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0726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939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6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2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5512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64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265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164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21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9CD6B-876C-46D5-8E97-396884242F2D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DD969-C404-4B50-A8C7-2AB3D12D8D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731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05598" y="353182"/>
            <a:ext cx="6048672" cy="647650"/>
          </a:xfrm>
        </p:spPr>
        <p:txBody>
          <a:bodyPr>
            <a:noAutofit/>
          </a:bodyPr>
          <a:lstStyle/>
          <a:p>
            <a:r>
              <a:rPr lang="en-US" altLang="ko-KR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2020</a:t>
            </a:r>
            <a:r>
              <a:rPr lang="ko-KR" alt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 창조기업 마케팅 지원사업</a:t>
            </a:r>
            <a:endParaRPr lang="ko-KR" altLang="en-US" sz="25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5641" y="3429000"/>
            <a:ext cx="59154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공고 게시 기간 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‘20.3.11.(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 ~ 4.7.(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화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b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신청 기간 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‘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20.3.27.(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금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~ 4.7.(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화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49777"/>
            <a:ext cx="1057318" cy="5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직선 연결선 7"/>
          <p:cNvCxnSpPr/>
          <p:nvPr/>
        </p:nvCxnSpPr>
        <p:spPr>
          <a:xfrm>
            <a:off x="305598" y="1124744"/>
            <a:ext cx="8640960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10535" y="2159331"/>
            <a:ext cx="860984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</a:t>
            </a:r>
            <a:r>
              <a:rPr lang="ko-KR" altLang="en-US" sz="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온라인 신청 </a:t>
            </a:r>
            <a:r>
              <a:rPr lang="ko-KR" altLang="en-US" sz="5000" dirty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접수 </a:t>
            </a:r>
            <a:r>
              <a:rPr lang="ko-KR" altLang="en-US" sz="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매뉴얼 </a:t>
            </a:r>
            <a:r>
              <a:rPr lang="en-US" altLang="ko-KR" sz="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5000" dirty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2" name="Picture 3" descr="C:\Users\kised\Desktop\중기부_상징_파일\1.중소벤처기업부_국_가로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485" y="5672708"/>
            <a:ext cx="2274838" cy="50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/>
          <a:stretch/>
        </p:blipFill>
        <p:spPr>
          <a:xfrm>
            <a:off x="5004048" y="5661248"/>
            <a:ext cx="1174956" cy="51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7946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716016" y="0"/>
            <a:ext cx="504056" cy="2606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763688" y="5238834"/>
            <a:ext cx="1584176" cy="93610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5156" y="6179459"/>
            <a:ext cx="891368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444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b="1" dirty="0" smtClean="0"/>
              <a:t>K-</a:t>
            </a:r>
            <a:r>
              <a:rPr lang="ko-KR" altLang="en-US" b="1" dirty="0" err="1" smtClean="0"/>
              <a:t>스타트업</a:t>
            </a:r>
            <a:r>
              <a:rPr lang="ko-KR" altLang="en-US" b="1" dirty="0" smtClean="0"/>
              <a:t> 홈페이지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로그인</a:t>
            </a:r>
            <a:endParaRPr lang="en-US" altLang="ko-KR" b="1" dirty="0" smtClean="0"/>
          </a:p>
          <a:p>
            <a:pPr marL="342900" indent="-342900">
              <a:buAutoNum type="arabicPeriod"/>
            </a:pPr>
            <a:r>
              <a:rPr lang="ko-KR" altLang="en-US" b="1" dirty="0" smtClean="0"/>
              <a:t>사업신청 관리 클릭</a:t>
            </a:r>
            <a:endParaRPr lang="ko-KR" altLang="en-US" b="1" dirty="0"/>
          </a:p>
        </p:txBody>
      </p:sp>
      <p:sp>
        <p:nvSpPr>
          <p:cNvPr id="8" name="직사각형 7"/>
          <p:cNvSpPr/>
          <p:nvPr/>
        </p:nvSpPr>
        <p:spPr>
          <a:xfrm>
            <a:off x="4139952" y="-142154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①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7860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4664" y="0"/>
            <a:ext cx="10668000" cy="7143750"/>
          </a:xfrm>
          <a:prstGeom prst="rect">
            <a:avLst/>
          </a:prstGeom>
          <a:ln>
            <a:noFill/>
          </a:ln>
        </p:spPr>
      </p:pic>
      <p:sp>
        <p:nvSpPr>
          <p:cNvPr id="5" name="직사각형 4"/>
          <p:cNvSpPr/>
          <p:nvPr/>
        </p:nvSpPr>
        <p:spPr>
          <a:xfrm>
            <a:off x="5189008" y="764704"/>
            <a:ext cx="864096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563888" y="1268760"/>
            <a:ext cx="64807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-1260648" y="3580360"/>
            <a:ext cx="4680520" cy="15768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773510" y="445197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①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127204" y="1145010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②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-1284174" y="3036344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③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4480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23528" y="116632"/>
            <a:ext cx="8516888" cy="6060444"/>
            <a:chOff x="-128464" y="104860"/>
            <a:chExt cx="9544944" cy="6690657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98995" y="104860"/>
              <a:ext cx="9515475" cy="4857750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28464" y="3356992"/>
              <a:ext cx="9525000" cy="3438525"/>
            </a:xfrm>
            <a:prstGeom prst="rect">
              <a:avLst/>
            </a:prstGeom>
          </p:spPr>
        </p:pic>
      </p:grpSp>
      <p:sp>
        <p:nvSpPr>
          <p:cNvPr id="7" name="직사각형 6"/>
          <p:cNvSpPr/>
          <p:nvPr/>
        </p:nvSpPr>
        <p:spPr>
          <a:xfrm>
            <a:off x="467544" y="5229200"/>
            <a:ext cx="7848872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형 설명선 9"/>
          <p:cNvSpPr/>
          <p:nvPr/>
        </p:nvSpPr>
        <p:spPr>
          <a:xfrm>
            <a:off x="7714975" y="4734298"/>
            <a:ext cx="914400" cy="612648"/>
          </a:xfrm>
          <a:prstGeom prst="wedgeEllipse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클릭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9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116633"/>
            <a:ext cx="8258175" cy="6624736"/>
          </a:xfrm>
          <a:prstGeom prst="rect">
            <a:avLst/>
          </a:prstGeom>
        </p:spPr>
      </p:pic>
      <p:sp>
        <p:nvSpPr>
          <p:cNvPr id="5" name="타원형 설명선 4"/>
          <p:cNvSpPr/>
          <p:nvPr/>
        </p:nvSpPr>
        <p:spPr>
          <a:xfrm>
            <a:off x="4499992" y="5733256"/>
            <a:ext cx="1152128" cy="612648"/>
          </a:xfrm>
          <a:prstGeom prst="wedgeEllipse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클릭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42912" y="1844824"/>
            <a:ext cx="3409008" cy="4501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35163" y="1360008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①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99992" y="5733256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②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2104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83419" y="394037"/>
            <a:ext cx="8496944" cy="4509120"/>
            <a:chOff x="-180528" y="0"/>
            <a:chExt cx="9629776" cy="503378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80528" y="0"/>
              <a:ext cx="9629775" cy="2305050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8545" y="2204864"/>
              <a:ext cx="9627793" cy="2828925"/>
            </a:xfrm>
            <a:prstGeom prst="rect">
              <a:avLst/>
            </a:prstGeom>
          </p:spPr>
        </p:pic>
      </p:grpSp>
      <p:sp>
        <p:nvSpPr>
          <p:cNvPr id="7" name="직사각형 6"/>
          <p:cNvSpPr/>
          <p:nvPr/>
        </p:nvSpPr>
        <p:spPr>
          <a:xfrm>
            <a:off x="283419" y="2770301"/>
            <a:ext cx="8640960" cy="7920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331640" y="2297234"/>
            <a:ext cx="6037230" cy="369332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1. </a:t>
            </a:r>
            <a:r>
              <a:rPr lang="ko-KR" altLang="en-US" dirty="0" smtClean="0">
                <a:solidFill>
                  <a:schemeClr val="bg1"/>
                </a:solidFill>
              </a:rPr>
              <a:t>본인 제품</a:t>
            </a:r>
            <a:r>
              <a:rPr lang="en-US" altLang="ko-KR" dirty="0" smtClean="0">
                <a:solidFill>
                  <a:schemeClr val="bg1"/>
                </a:solidFill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</a:rPr>
              <a:t>서비스에 대한 이름 및 그에 따른 제품 소개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3419" y="4354108"/>
            <a:ext cx="8640960" cy="4324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75867" y="5127755"/>
            <a:ext cx="6600389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2. </a:t>
            </a:r>
            <a:r>
              <a:rPr lang="ko-KR" altLang="en-US" dirty="0" smtClean="0">
                <a:solidFill>
                  <a:schemeClr val="bg1"/>
                </a:solidFill>
              </a:rPr>
              <a:t>마케팅 지원사업의 사업관리를 받고자 하는 기관 선택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  - (</a:t>
            </a:r>
            <a:r>
              <a:rPr lang="ko-KR" altLang="en-US" dirty="0" smtClean="0">
                <a:solidFill>
                  <a:schemeClr val="bg1"/>
                </a:solidFill>
              </a:rPr>
              <a:t>지역과 관계없이 선택 가능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0212" y="2332290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①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60071" y="4292333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②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9135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548681"/>
            <a:ext cx="8332043" cy="604867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23528" y="2780928"/>
            <a:ext cx="8640960" cy="20597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76425" y="4941168"/>
            <a:ext cx="7079182" cy="646331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>
                <a:solidFill>
                  <a:schemeClr val="bg1"/>
                </a:solidFill>
              </a:rPr>
              <a:t>비상임 이사 등을 제외하고 </a:t>
            </a:r>
            <a:r>
              <a:rPr lang="en-US" altLang="ko-KR" dirty="0" smtClean="0">
                <a:solidFill>
                  <a:schemeClr val="bg1"/>
                </a:solidFill>
              </a:rPr>
              <a:t>4</a:t>
            </a:r>
            <a:r>
              <a:rPr lang="ko-KR" altLang="en-US" dirty="0" smtClean="0">
                <a:solidFill>
                  <a:schemeClr val="bg1"/>
                </a:solidFill>
              </a:rPr>
              <a:t>대 보험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고용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산재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의료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건강</a:t>
            </a:r>
            <a:r>
              <a:rPr lang="en-US" altLang="ko-KR" dirty="0" smtClean="0">
                <a:solidFill>
                  <a:schemeClr val="bg1"/>
                </a:solidFill>
              </a:rPr>
              <a:t>) </a:t>
            </a:r>
            <a:r>
              <a:rPr lang="ko-KR" altLang="en-US" dirty="0" smtClean="0">
                <a:solidFill>
                  <a:schemeClr val="bg1"/>
                </a:solidFill>
              </a:rPr>
              <a:t>중 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   </a:t>
            </a:r>
            <a:r>
              <a:rPr lang="ko-KR" altLang="en-US" dirty="0" smtClean="0">
                <a:solidFill>
                  <a:schemeClr val="bg1"/>
                </a:solidFill>
              </a:rPr>
              <a:t>어느 하나라도 가입되어 있는 상시 근로자 인원 기재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4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467544" y="188640"/>
            <a:ext cx="7739905" cy="6313093"/>
            <a:chOff x="-215577" y="-3774"/>
            <a:chExt cx="9782175" cy="8126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/>
            <a:srcRect l="2168"/>
            <a:stretch/>
          </p:blipFill>
          <p:spPr>
            <a:xfrm>
              <a:off x="-180528" y="-3774"/>
              <a:ext cx="9747126" cy="4743450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15577" y="4693245"/>
              <a:ext cx="9782175" cy="3429000"/>
            </a:xfrm>
            <a:prstGeom prst="rect">
              <a:avLst/>
            </a:prstGeom>
          </p:spPr>
        </p:pic>
      </p:grpSp>
      <p:sp>
        <p:nvSpPr>
          <p:cNvPr id="13" name="직사각형 12"/>
          <p:cNvSpPr/>
          <p:nvPr/>
        </p:nvSpPr>
        <p:spPr>
          <a:xfrm>
            <a:off x="6074544" y="2011469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①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046482" y="2492342"/>
            <a:ext cx="1850942" cy="4428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7387592" y="6017092"/>
            <a:ext cx="819857" cy="4428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775" y="2935157"/>
            <a:ext cx="5398816" cy="3920272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938723" y="5682393"/>
            <a:ext cx="409086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+mj-lt"/>
                <a:ea typeface="함초롬바탕" panose="02030604000101010101" pitchFamily="18" charset="-127"/>
              </a:rPr>
              <a:t>④</a:t>
            </a:r>
            <a:endParaRPr lang="ko-KR" altLang="en-US" b="1" kern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976278" y="5997252"/>
            <a:ext cx="819857" cy="4428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72000" y="5923101"/>
            <a:ext cx="40427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+mj-lt"/>
                <a:ea typeface="함초롬바탕" panose="02030604000101010101" pitchFamily="18" charset="-127"/>
              </a:rPr>
              <a:t>③</a:t>
            </a:r>
            <a:endParaRPr lang="ko-KR" altLang="en-US" b="1" kern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03284" y="4710221"/>
            <a:ext cx="5192851" cy="12128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52036" y="4710221"/>
            <a:ext cx="415498" cy="47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②</a:t>
            </a:r>
            <a:endParaRPr lang="ko-KR" altLang="en-US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053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970" y="3717032"/>
            <a:ext cx="4336215" cy="293469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49777"/>
            <a:ext cx="1057318" cy="5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직선 연결선 6"/>
          <p:cNvCxnSpPr/>
          <p:nvPr/>
        </p:nvCxnSpPr>
        <p:spPr>
          <a:xfrm>
            <a:off x="305598" y="1124744"/>
            <a:ext cx="8640960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21113" y="1484784"/>
            <a:ext cx="7375069" cy="240065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각 단계별 저장 후 작성해야 하며</a:t>
            </a:r>
            <a:endParaRPr lang="en-US" altLang="ko-KR" sz="2500" dirty="0" smtClean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완료 된 이후 반드시 </a:t>
            </a:r>
            <a:r>
              <a:rPr lang="en-US" altLang="ko-KR" sz="2500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‘</a:t>
            </a:r>
            <a:r>
              <a:rPr lang="ko-KR" altLang="en-US" sz="2500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제출하기</a:t>
            </a:r>
            <a:r>
              <a:rPr lang="en-US" altLang="ko-KR" sz="2500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’</a:t>
            </a:r>
            <a:r>
              <a:rPr lang="ko-KR" altLang="en-US" sz="2500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버튼 클릭</a:t>
            </a:r>
            <a:r>
              <a:rPr lang="en-US" altLang="ko-KR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</a:p>
          <a:p>
            <a:pPr algn="ctr">
              <a:lnSpc>
                <a:spcPct val="150000"/>
              </a:lnSpc>
            </a:pPr>
            <a:endParaRPr lang="en-US" altLang="ko-KR" sz="2500" dirty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문의 </a:t>
            </a:r>
            <a:r>
              <a:rPr lang="en-US" altLang="ko-KR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국번없이 </a:t>
            </a:r>
            <a:r>
              <a:rPr lang="en-US" altLang="ko-KR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1357</a:t>
            </a:r>
            <a:endParaRPr lang="ko-KR" altLang="en-US" sz="2500" dirty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776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126</Words>
  <Application>Microsoft Office PowerPoint</Application>
  <PresentationFormat>화면 슬라이드 쇼(4:3)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HY헤드라인M</vt:lpstr>
      <vt:lpstr>맑은 고딕</vt:lpstr>
      <vt:lpstr>함초롬바탕</vt:lpstr>
      <vt:lpstr>Arial</vt:lpstr>
      <vt:lpstr>Office 테마</vt:lpstr>
      <vt:lpstr>2020년 1인 창조기업 마케팅 지원사업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임완진</dc:creator>
  <cp:lastModifiedBy>MSS</cp:lastModifiedBy>
  <cp:revision>25</cp:revision>
  <cp:lastPrinted>2020-03-09T00:56:31Z</cp:lastPrinted>
  <dcterms:created xsi:type="dcterms:W3CDTF">2019-01-10T07:27:35Z</dcterms:created>
  <dcterms:modified xsi:type="dcterms:W3CDTF">2020-03-10T07:12:39Z</dcterms:modified>
</cp:coreProperties>
</file>