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6DF39A-F23D-46E1-AC62-BD31BF014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98702A5-82D5-4818-8B27-B067EDA0C4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3A42DC-F9A3-4B82-A19B-A09924A73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D3E305-39B4-4383-BE99-36FEE37D4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7B6BCB-DFD2-4800-B17A-4C0E9857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6623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8CF4A6-6E03-4767-BDAB-FC5BEF518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C68289-5C64-41E4-B83A-D6D98D429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129542-F035-48F8-8B03-445A34606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BE61488-2D28-4E46-8E22-559C1842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6CB5BA7-C4DE-4DDA-BF5A-258C54A8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5436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BBEF50-9F51-4D7F-9C00-E370F08FF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E637B28-E34E-4568-AD36-3D4EF7A5E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8ED995-DC53-4F9F-882A-592B2D476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818801-DF12-49F5-B017-F896EF957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6A84CA-540B-4E4B-BA21-03039F875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5979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CF8A02-3476-40A8-86BE-AD27DA563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73B748-4100-46FF-BF01-A917EA5E8D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9B7BC25-9E32-4AC5-B628-9C05427B2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971E814-E2CA-4205-AD07-3B0066B9B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D615E56-337D-43DE-9F58-3C39B0C49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783BC27-B2F1-429A-8F62-EA39A3EAE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116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ACF07F-DAEC-40BA-A7A7-91DFC45F0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49F04C8-2A00-4C67-84DB-21FC81017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7101748-3885-427B-B674-6C281DB053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2D15D6D-CB33-4363-859A-7573E4750C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BC9B0F1-85C8-40BD-B15C-0BCA19F41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50594DD-A84A-4AD2-A272-3B7F93CEC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799EF23-419B-4FA3-A63C-5D4E65D3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814B030-F09E-44C0-B3B6-C588864B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697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FDB6ED-A7FE-40A3-8D70-299D42279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C43BADC-C5CD-4719-9EC3-AEF7A93A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DD94CB5-A7B1-44B7-9CFE-66B6C9AE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29D5B1E-45B6-4647-A8D7-5DC4DD22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226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5E8D2CA-8EB8-4EDF-8A24-ED7EEA191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B4C434D-2C83-4DA2-8057-9670E033A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E48BDA9-3187-4B52-BBA9-413EE3002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870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5FAAF2-C6F1-4C5B-AF6B-6B84DB4E1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C951913-5DF4-4361-B549-26D52CC81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88AA222-19A0-449A-A0C1-AE90BA62C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9967D26-18B7-4355-BE5F-73C00808D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8905D7-C455-40D7-9920-CC8EDA3F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AAD59C7-0D45-4013-A954-83701B078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4146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44478A-B4D6-486B-A528-4A4606473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2C14C80-8BAD-4723-B2CF-974B4E6472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6219E7-1EBE-4B56-82C1-C94991C60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C6C85B9-7E6B-43C4-A612-2029BE39D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E6B3843-8C68-4C5D-8650-18D235878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B0DFD6C-EAE4-416B-BD0E-477065EDB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45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F4B9A8-5457-4125-AD3B-BAEF79502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689AE9B-7DAD-456A-A0E2-37E8C859A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CE7F18-0F4C-41E6-8403-F7BEC092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3A4795-3723-41F0-A0DC-869AA7E9C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6C25C1-F541-487A-88E1-F5EC75660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38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17ADEF6-2639-44BD-B0FE-1F3CAC36D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A73B61F-43DF-489D-85A9-C47FE5704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2A9F64-4FF8-48B0-8F6F-D4C8879D8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0724302-DE88-4B4E-954E-8C5F12DA0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7BB0987-AE2F-4546-9DC2-7D4F10012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35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41EC749-E923-4CE0-9071-D04B14796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63E1130-BD44-414A-ABF4-A1057D1BC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567E12-FBCB-4F78-A70B-DE22030D2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2E6E9-35DC-494E-8BE0-19076D5D28CE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2EFA26-7425-4D11-A6B6-F0108BDF9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CE0CD5-F30F-43D1-93E2-216172364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E3858-6A61-4388-8BF0-984DB96AA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66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3CF6735-D440-43DB-9E42-7ECBE13215CA}"/>
              </a:ext>
            </a:extLst>
          </p:cNvPr>
          <p:cNvSpPr/>
          <p:nvPr/>
        </p:nvSpPr>
        <p:spPr>
          <a:xfrm>
            <a:off x="0" y="354563"/>
            <a:ext cx="12192000" cy="4599992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4E3B24-A46B-4EA4-B66E-78C6B85D2113}"/>
              </a:ext>
            </a:extLst>
          </p:cNvPr>
          <p:cNvSpPr txBox="1"/>
          <p:nvPr/>
        </p:nvSpPr>
        <p:spPr>
          <a:xfrm>
            <a:off x="2285214" y="1111370"/>
            <a:ext cx="73744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3600" spc="300" dirty="0">
                <a:latin typeface="KoPub돋움체 Bold" panose="00000800000000000000" pitchFamily="2" charset="-127"/>
                <a:ea typeface="KoPub돋움체 Bold" panose="00000800000000000000" pitchFamily="2" charset="-127"/>
              </a:rPr>
              <a:t>하반기  중소기업  기술보호 </a:t>
            </a:r>
            <a:endParaRPr lang="en-US" altLang="ko-KR" sz="3600" spc="300" dirty="0"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9A7300-0702-4196-AE6D-9FC153E16384}"/>
              </a:ext>
            </a:extLst>
          </p:cNvPr>
          <p:cNvSpPr txBox="1"/>
          <p:nvPr/>
        </p:nvSpPr>
        <p:spPr>
          <a:xfrm>
            <a:off x="3047609" y="1757701"/>
            <a:ext cx="58496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0" dirty="0"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온라인 설명회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9986CC-9E4B-4398-947A-A93B76576238}"/>
              </a:ext>
            </a:extLst>
          </p:cNvPr>
          <p:cNvSpPr txBox="1"/>
          <p:nvPr/>
        </p:nvSpPr>
        <p:spPr>
          <a:xfrm>
            <a:off x="6690049" y="5377298"/>
            <a:ext cx="4910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일시 </a:t>
            </a:r>
            <a:r>
              <a:rPr lang="en-US" altLang="ko-KR" dirty="0"/>
              <a:t>: 2020. 12. 2(</a:t>
            </a:r>
            <a:r>
              <a:rPr lang="ko-KR" altLang="en-US" dirty="0"/>
              <a:t>수</a:t>
            </a:r>
            <a:r>
              <a:rPr lang="en-US" altLang="ko-KR" dirty="0"/>
              <a:t>) ~ 04(</a:t>
            </a:r>
            <a:r>
              <a:rPr lang="ko-KR" altLang="en-US" dirty="0"/>
              <a:t>금</a:t>
            </a:r>
            <a:r>
              <a:rPr lang="en-US" altLang="ko-KR" dirty="0"/>
              <a:t>), 14:00 ~ 16:00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B763E4-9795-489D-8B78-B254E6E6A4EE}"/>
              </a:ext>
            </a:extLst>
          </p:cNvPr>
          <p:cNvSpPr txBox="1"/>
          <p:nvPr/>
        </p:nvSpPr>
        <p:spPr>
          <a:xfrm>
            <a:off x="6690048" y="5843828"/>
            <a:ext cx="4839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신청 </a:t>
            </a:r>
            <a:r>
              <a:rPr lang="en-US" altLang="ko-KR" dirty="0"/>
              <a:t>: </a:t>
            </a:r>
            <a:r>
              <a:rPr lang="ko-KR" altLang="en-US" dirty="0"/>
              <a:t>기술보호울타리 </a:t>
            </a:r>
            <a:r>
              <a:rPr lang="en-US" altLang="ko-KR" dirty="0"/>
              <a:t>- </a:t>
            </a:r>
            <a:r>
              <a:rPr lang="ko-KR" altLang="en-US" dirty="0"/>
              <a:t>정보마당 </a:t>
            </a:r>
            <a:r>
              <a:rPr lang="en-US" altLang="ko-KR" dirty="0"/>
              <a:t>- </a:t>
            </a:r>
            <a:r>
              <a:rPr lang="ko-KR" altLang="en-US" dirty="0"/>
              <a:t>행사안내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1DA9BF-7C75-4E14-9964-A85E9326F087}"/>
              </a:ext>
            </a:extLst>
          </p:cNvPr>
          <p:cNvSpPr txBox="1"/>
          <p:nvPr/>
        </p:nvSpPr>
        <p:spPr>
          <a:xfrm>
            <a:off x="3047609" y="3192137"/>
            <a:ext cx="58496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0" dirty="0">
                <a:solidFill>
                  <a:srgbClr val="0070C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신청방법 안내</a:t>
            </a:r>
          </a:p>
        </p:txBody>
      </p:sp>
    </p:spTree>
    <p:extLst>
      <p:ext uri="{BB962C8B-B14F-4D97-AF65-F5344CB8AC3E}">
        <p14:creationId xmlns:p14="http://schemas.microsoft.com/office/powerpoint/2010/main" val="517816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9E7F2AF7-34FE-40B0-811E-9EE3023DB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987" y="753737"/>
            <a:ext cx="8866545" cy="5667768"/>
          </a:xfrm>
          <a:prstGeom prst="rect">
            <a:avLst/>
          </a:prstGeom>
        </p:spPr>
      </p:pic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BC037DE4-894B-468D-8DF5-BE269F7FA182}"/>
              </a:ext>
            </a:extLst>
          </p:cNvPr>
          <p:cNvCxnSpPr>
            <a:cxnSpLocks/>
          </p:cNvCxnSpPr>
          <p:nvPr/>
        </p:nvCxnSpPr>
        <p:spPr>
          <a:xfrm>
            <a:off x="0" y="52251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4E40302-40C0-4C71-BC1B-F6C9B01FAF67}"/>
              </a:ext>
            </a:extLst>
          </p:cNvPr>
          <p:cNvSpPr txBox="1"/>
          <p:nvPr/>
        </p:nvSpPr>
        <p:spPr>
          <a:xfrm>
            <a:off x="289249" y="79463"/>
            <a:ext cx="4399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기술보호울타리</a:t>
            </a:r>
            <a:r>
              <a:rPr lang="en-US" altLang="ko-KR" dirty="0"/>
              <a:t>(www.ultari.go.kr)</a:t>
            </a:r>
            <a:r>
              <a:rPr lang="ko-KR" altLang="en-US" dirty="0"/>
              <a:t> 접속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99A1DCA-1395-48DD-9F1D-D53F5C98A0D2}"/>
              </a:ext>
            </a:extLst>
          </p:cNvPr>
          <p:cNvSpPr/>
          <p:nvPr/>
        </p:nvSpPr>
        <p:spPr>
          <a:xfrm>
            <a:off x="9703837" y="1166326"/>
            <a:ext cx="905069" cy="42920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72E0DAC8-6E3D-4003-A738-B1887565DDAE}"/>
              </a:ext>
            </a:extLst>
          </p:cNvPr>
          <p:cNvSpPr/>
          <p:nvPr/>
        </p:nvSpPr>
        <p:spPr>
          <a:xfrm>
            <a:off x="9326241" y="1151164"/>
            <a:ext cx="335314" cy="28225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DF0399A-D1B4-43D9-979E-9DDF76A4B5FE}"/>
              </a:ext>
            </a:extLst>
          </p:cNvPr>
          <p:cNvSpPr/>
          <p:nvPr/>
        </p:nvSpPr>
        <p:spPr>
          <a:xfrm>
            <a:off x="5126399" y="2015335"/>
            <a:ext cx="747991" cy="354717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90E900D5-27D1-4C98-864D-63B01E384CB3}"/>
              </a:ext>
            </a:extLst>
          </p:cNvPr>
          <p:cNvSpPr/>
          <p:nvPr/>
        </p:nvSpPr>
        <p:spPr>
          <a:xfrm>
            <a:off x="4688658" y="2015335"/>
            <a:ext cx="335314" cy="28225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85EA5096-B192-4611-B9FA-D89B13C7389D}"/>
              </a:ext>
            </a:extLst>
          </p:cNvPr>
          <p:cNvSpPr/>
          <p:nvPr/>
        </p:nvSpPr>
        <p:spPr>
          <a:xfrm>
            <a:off x="479117" y="1591958"/>
            <a:ext cx="335314" cy="28225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15997F0C-6D11-4669-8213-3315FD8BA02A}"/>
              </a:ext>
            </a:extLst>
          </p:cNvPr>
          <p:cNvSpPr/>
          <p:nvPr/>
        </p:nvSpPr>
        <p:spPr>
          <a:xfrm>
            <a:off x="480552" y="2397967"/>
            <a:ext cx="335314" cy="28225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1EB0EF-07A0-4970-AE25-8E006BC1B6A9}"/>
              </a:ext>
            </a:extLst>
          </p:cNvPr>
          <p:cNvSpPr txBox="1"/>
          <p:nvPr/>
        </p:nvSpPr>
        <p:spPr>
          <a:xfrm>
            <a:off x="915746" y="154841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정보마당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942431-99DA-40E8-97D1-C4EDC2DC69CB}"/>
              </a:ext>
            </a:extLst>
          </p:cNvPr>
          <p:cNvSpPr txBox="1"/>
          <p:nvPr/>
        </p:nvSpPr>
        <p:spPr>
          <a:xfrm>
            <a:off x="915746" y="2350070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행사안내 클릭</a:t>
            </a:r>
          </a:p>
        </p:txBody>
      </p:sp>
    </p:spTree>
    <p:extLst>
      <p:ext uri="{BB962C8B-B14F-4D97-AF65-F5344CB8AC3E}">
        <p14:creationId xmlns:p14="http://schemas.microsoft.com/office/powerpoint/2010/main" val="426565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6AB7B461-B27D-4118-BFFC-D09241D3C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518" y="903029"/>
            <a:ext cx="7986117" cy="5667768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BB945A36-9432-493C-A481-E154AEA2F2FB}"/>
              </a:ext>
            </a:extLst>
          </p:cNvPr>
          <p:cNvSpPr/>
          <p:nvPr/>
        </p:nvSpPr>
        <p:spPr>
          <a:xfrm>
            <a:off x="10039741" y="5010540"/>
            <a:ext cx="1390261" cy="42920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C47A113A-4BC0-472B-8187-A1700F9319E0}"/>
              </a:ext>
            </a:extLst>
          </p:cNvPr>
          <p:cNvSpPr/>
          <p:nvPr/>
        </p:nvSpPr>
        <p:spPr>
          <a:xfrm>
            <a:off x="9589794" y="5084018"/>
            <a:ext cx="335314" cy="28225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29042B8-CECF-4D95-B135-C40E2B63E0D4}"/>
              </a:ext>
            </a:extLst>
          </p:cNvPr>
          <p:cNvCxnSpPr>
            <a:cxnSpLocks/>
          </p:cNvCxnSpPr>
          <p:nvPr/>
        </p:nvCxnSpPr>
        <p:spPr>
          <a:xfrm>
            <a:off x="0" y="52251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53FF410-0D35-45EA-9811-AB84EB29BE05}"/>
              </a:ext>
            </a:extLst>
          </p:cNvPr>
          <p:cNvSpPr txBox="1"/>
          <p:nvPr/>
        </p:nvSpPr>
        <p:spPr>
          <a:xfrm>
            <a:off x="289249" y="79463"/>
            <a:ext cx="2141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설명회 신청하기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7859C9F8-C10F-444A-9D3E-140AD13CBF6E}"/>
              </a:ext>
            </a:extLst>
          </p:cNvPr>
          <p:cNvSpPr/>
          <p:nvPr/>
        </p:nvSpPr>
        <p:spPr>
          <a:xfrm>
            <a:off x="590974" y="1836964"/>
            <a:ext cx="335314" cy="28225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27A6B5-1C9C-4595-AB85-408915CE68A1}"/>
              </a:ext>
            </a:extLst>
          </p:cNvPr>
          <p:cNvSpPr txBox="1"/>
          <p:nvPr/>
        </p:nvSpPr>
        <p:spPr>
          <a:xfrm>
            <a:off x="1063689" y="1793423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신청하기 클릭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E863CC6-B54E-4C90-A2A3-2C3468D94481}"/>
              </a:ext>
            </a:extLst>
          </p:cNvPr>
          <p:cNvSpPr/>
          <p:nvPr/>
        </p:nvSpPr>
        <p:spPr>
          <a:xfrm>
            <a:off x="3778900" y="6141589"/>
            <a:ext cx="1576871" cy="42920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0C77C4-32FD-4FB8-BC66-8122B3E80420}"/>
              </a:ext>
            </a:extLst>
          </p:cNvPr>
          <p:cNvSpPr txBox="1"/>
          <p:nvPr/>
        </p:nvSpPr>
        <p:spPr>
          <a:xfrm>
            <a:off x="3391514" y="5670818"/>
            <a:ext cx="4459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>
                <a:solidFill>
                  <a:srgbClr val="FF0000"/>
                </a:solidFill>
              </a:rPr>
              <a:t>*</a:t>
            </a:r>
            <a:endParaRPr lang="ko-KR" altLang="en-US" sz="48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452C08-1447-48E5-B968-A22F2DE1897D}"/>
              </a:ext>
            </a:extLst>
          </p:cNvPr>
          <p:cNvSpPr txBox="1"/>
          <p:nvPr/>
        </p:nvSpPr>
        <p:spPr>
          <a:xfrm>
            <a:off x="535653" y="2681168"/>
            <a:ext cx="4459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>
                <a:solidFill>
                  <a:srgbClr val="FF0000"/>
                </a:solidFill>
              </a:rPr>
              <a:t>*</a:t>
            </a:r>
            <a:endParaRPr lang="ko-KR" altLang="en-US" sz="48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963DB7-8636-41A1-BA74-EF5651BB6187}"/>
              </a:ext>
            </a:extLst>
          </p:cNvPr>
          <p:cNvSpPr txBox="1"/>
          <p:nvPr/>
        </p:nvSpPr>
        <p:spPr>
          <a:xfrm>
            <a:off x="1025149" y="2817672"/>
            <a:ext cx="2113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참가신청 확인으로</a:t>
            </a:r>
            <a:endParaRPr lang="en-US" altLang="ko-KR" dirty="0"/>
          </a:p>
          <a:p>
            <a:r>
              <a:rPr lang="ko-KR" altLang="en-US" b="1" dirty="0"/>
              <a:t>신청일자 확인</a:t>
            </a:r>
            <a:r>
              <a:rPr lang="ko-KR" altLang="en-US" dirty="0"/>
              <a:t>가능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89260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50EF4D9-D486-46BB-A189-9C493FE5B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029" y="667718"/>
            <a:ext cx="8795302" cy="5667768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EBE7814-9706-42F8-823E-A15A9A9966D0}"/>
              </a:ext>
            </a:extLst>
          </p:cNvPr>
          <p:cNvCxnSpPr>
            <a:cxnSpLocks/>
          </p:cNvCxnSpPr>
          <p:nvPr/>
        </p:nvCxnSpPr>
        <p:spPr>
          <a:xfrm>
            <a:off x="0" y="52251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949C5AA-8065-4F71-AEC9-A55A5ED2ED31}"/>
              </a:ext>
            </a:extLst>
          </p:cNvPr>
          <p:cNvSpPr txBox="1"/>
          <p:nvPr/>
        </p:nvSpPr>
        <p:spPr>
          <a:xfrm>
            <a:off x="289249" y="79463"/>
            <a:ext cx="1911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신청일자 선택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5AF1EE7-D4B8-4880-B005-31C4E72BEC6C}"/>
              </a:ext>
            </a:extLst>
          </p:cNvPr>
          <p:cNvSpPr/>
          <p:nvPr/>
        </p:nvSpPr>
        <p:spPr>
          <a:xfrm>
            <a:off x="5416259" y="4329403"/>
            <a:ext cx="853912" cy="186087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24DBEB61-A3AD-49BB-9501-33E4758242F4}"/>
              </a:ext>
            </a:extLst>
          </p:cNvPr>
          <p:cNvSpPr/>
          <p:nvPr/>
        </p:nvSpPr>
        <p:spPr>
          <a:xfrm>
            <a:off x="4976933" y="4329404"/>
            <a:ext cx="335314" cy="2822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BBBFAC7-4ADA-40D2-B469-3EB0F5F46A7B}"/>
              </a:ext>
            </a:extLst>
          </p:cNvPr>
          <p:cNvSpPr/>
          <p:nvPr/>
        </p:nvSpPr>
        <p:spPr>
          <a:xfrm>
            <a:off x="348482" y="1574938"/>
            <a:ext cx="335314" cy="28225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B9BD96-BED9-443D-AE43-7E311AE25A88}"/>
              </a:ext>
            </a:extLst>
          </p:cNvPr>
          <p:cNvSpPr txBox="1"/>
          <p:nvPr/>
        </p:nvSpPr>
        <p:spPr>
          <a:xfrm>
            <a:off x="630803" y="2581866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원하는 날짜 선택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7F0B87D-76D4-43D0-BB73-73F44372DE60}"/>
              </a:ext>
            </a:extLst>
          </p:cNvPr>
          <p:cNvSpPr/>
          <p:nvPr/>
        </p:nvSpPr>
        <p:spPr>
          <a:xfrm>
            <a:off x="2543605" y="4329403"/>
            <a:ext cx="335314" cy="2822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41C0516-8CE0-414A-85E0-01D45BBE7A44}"/>
              </a:ext>
            </a:extLst>
          </p:cNvPr>
          <p:cNvSpPr/>
          <p:nvPr/>
        </p:nvSpPr>
        <p:spPr>
          <a:xfrm>
            <a:off x="2994804" y="4338734"/>
            <a:ext cx="634804" cy="186087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95A9F44-C10F-4905-A9FE-EF29861FC53A}"/>
              </a:ext>
            </a:extLst>
          </p:cNvPr>
          <p:cNvSpPr/>
          <p:nvPr/>
        </p:nvSpPr>
        <p:spPr>
          <a:xfrm>
            <a:off x="7499150" y="4348066"/>
            <a:ext cx="3315029" cy="186087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66A6D153-00F7-40C6-8723-23CC17D48700}"/>
              </a:ext>
            </a:extLst>
          </p:cNvPr>
          <p:cNvSpPr/>
          <p:nvPr/>
        </p:nvSpPr>
        <p:spPr>
          <a:xfrm>
            <a:off x="7086528" y="4329403"/>
            <a:ext cx="335314" cy="2822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E222A609-43B8-429B-86E1-727CF9137BD1}"/>
              </a:ext>
            </a:extLst>
          </p:cNvPr>
          <p:cNvSpPr/>
          <p:nvPr/>
        </p:nvSpPr>
        <p:spPr>
          <a:xfrm>
            <a:off x="295489" y="2598581"/>
            <a:ext cx="335314" cy="3102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E214CE-CADA-46B1-B7DB-07BB2CA13B2E}"/>
              </a:ext>
            </a:extLst>
          </p:cNvPr>
          <p:cNvSpPr txBox="1"/>
          <p:nvPr/>
        </p:nvSpPr>
        <p:spPr>
          <a:xfrm>
            <a:off x="683795" y="1531397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일시 확인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DC036E9F-FFD8-42AB-AE04-1A31DB317224}"/>
              </a:ext>
            </a:extLst>
          </p:cNvPr>
          <p:cNvSpPr/>
          <p:nvPr/>
        </p:nvSpPr>
        <p:spPr>
          <a:xfrm>
            <a:off x="286496" y="3620035"/>
            <a:ext cx="335314" cy="3102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8003E2-93A0-4855-BD6C-C39671FE771F}"/>
              </a:ext>
            </a:extLst>
          </p:cNvPr>
          <p:cNvSpPr txBox="1"/>
          <p:nvPr/>
        </p:nvSpPr>
        <p:spPr>
          <a:xfrm>
            <a:off x="621811" y="3588641"/>
            <a:ext cx="2113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온라인 행사임으로</a:t>
            </a:r>
            <a:endParaRPr lang="en-US" altLang="ko-KR" dirty="0"/>
          </a:p>
          <a:p>
            <a:r>
              <a:rPr lang="ko-KR" altLang="en-US" dirty="0"/>
              <a:t>장소는 무시</a:t>
            </a:r>
          </a:p>
        </p:txBody>
      </p:sp>
    </p:spTree>
    <p:extLst>
      <p:ext uri="{BB962C8B-B14F-4D97-AF65-F5344CB8AC3E}">
        <p14:creationId xmlns:p14="http://schemas.microsoft.com/office/powerpoint/2010/main" val="1558935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8B212F2C-06EF-480C-A7BB-F8A7FE3D96C1}"/>
              </a:ext>
            </a:extLst>
          </p:cNvPr>
          <p:cNvGrpSpPr/>
          <p:nvPr/>
        </p:nvGrpSpPr>
        <p:grpSpPr>
          <a:xfrm>
            <a:off x="4007742" y="984932"/>
            <a:ext cx="7423568" cy="4151019"/>
            <a:chOff x="398327" y="931018"/>
            <a:chExt cx="6748698" cy="3773654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2BC30C6D-77D6-44D4-A35D-503544C4E8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550" t="91403" r="550"/>
            <a:stretch/>
          </p:blipFill>
          <p:spPr>
            <a:xfrm>
              <a:off x="398327" y="4217437"/>
              <a:ext cx="6748698" cy="487235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353D54DA-6181-402B-9BB2-2322C038C7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42016"/>
            <a:stretch/>
          </p:blipFill>
          <p:spPr>
            <a:xfrm>
              <a:off x="398327" y="931018"/>
              <a:ext cx="6748698" cy="3286419"/>
            </a:xfrm>
            <a:prstGeom prst="rect">
              <a:avLst/>
            </a:prstGeom>
          </p:spPr>
        </p:pic>
      </p:grp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84E1B2A-A3AA-49D3-B169-EC043551FB88}"/>
              </a:ext>
            </a:extLst>
          </p:cNvPr>
          <p:cNvCxnSpPr>
            <a:cxnSpLocks/>
          </p:cNvCxnSpPr>
          <p:nvPr/>
        </p:nvCxnSpPr>
        <p:spPr>
          <a:xfrm>
            <a:off x="0" y="52251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B1D5074-2674-4C9C-BE7A-D84BEEB54DCC}"/>
              </a:ext>
            </a:extLst>
          </p:cNvPr>
          <p:cNvSpPr txBox="1"/>
          <p:nvPr/>
        </p:nvSpPr>
        <p:spPr>
          <a:xfrm>
            <a:off x="289249" y="79463"/>
            <a:ext cx="299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4. </a:t>
            </a:r>
            <a:r>
              <a:rPr lang="ko-KR" altLang="en-US" dirty="0"/>
              <a:t>신청인 작성 및 제출하기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5E8F5C1-65A6-449C-9DDB-7E01FCEC99FE}"/>
              </a:ext>
            </a:extLst>
          </p:cNvPr>
          <p:cNvSpPr/>
          <p:nvPr/>
        </p:nvSpPr>
        <p:spPr>
          <a:xfrm>
            <a:off x="4007741" y="1101012"/>
            <a:ext cx="7291629" cy="338290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D8F60948-47DE-4FA0-836C-22C1ACE00673}"/>
              </a:ext>
            </a:extLst>
          </p:cNvPr>
          <p:cNvSpPr/>
          <p:nvPr/>
        </p:nvSpPr>
        <p:spPr>
          <a:xfrm>
            <a:off x="3605333" y="1101012"/>
            <a:ext cx="335314" cy="2822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D2E73648-2F2B-4194-AF46-22B8CEC5A334}"/>
              </a:ext>
            </a:extLst>
          </p:cNvPr>
          <p:cNvSpPr/>
          <p:nvPr/>
        </p:nvSpPr>
        <p:spPr>
          <a:xfrm>
            <a:off x="6656443" y="4716073"/>
            <a:ext cx="335314" cy="2822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BF16CB9-CEF7-4779-96FF-EDF7B64A7F69}"/>
              </a:ext>
            </a:extLst>
          </p:cNvPr>
          <p:cNvSpPr/>
          <p:nvPr/>
        </p:nvSpPr>
        <p:spPr>
          <a:xfrm>
            <a:off x="7106816" y="4653939"/>
            <a:ext cx="1244082" cy="42806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FBB38F75-8B83-4308-BF2E-A9DFDF15DD3A}"/>
              </a:ext>
            </a:extLst>
          </p:cNvPr>
          <p:cNvSpPr/>
          <p:nvPr/>
        </p:nvSpPr>
        <p:spPr>
          <a:xfrm>
            <a:off x="348482" y="1574938"/>
            <a:ext cx="335314" cy="28225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134AB0-21B4-4B7C-9376-9C53FF7887C8}"/>
              </a:ext>
            </a:extLst>
          </p:cNvPr>
          <p:cNvSpPr txBox="1"/>
          <p:nvPr/>
        </p:nvSpPr>
        <p:spPr>
          <a:xfrm>
            <a:off x="630803" y="2581866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제출하기 클릭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33B4B9AA-B4E5-4EBD-B9CB-FDDF15A54FC3}"/>
              </a:ext>
            </a:extLst>
          </p:cNvPr>
          <p:cNvSpPr/>
          <p:nvPr/>
        </p:nvSpPr>
        <p:spPr>
          <a:xfrm>
            <a:off x="295489" y="2598581"/>
            <a:ext cx="335314" cy="3102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4373B3-C2DB-4EF9-A67F-658CD683D483}"/>
              </a:ext>
            </a:extLst>
          </p:cNvPr>
          <p:cNvSpPr txBox="1"/>
          <p:nvPr/>
        </p:nvSpPr>
        <p:spPr>
          <a:xfrm>
            <a:off x="683795" y="1531397"/>
            <a:ext cx="2518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참가 신청인 정보 작성</a:t>
            </a:r>
            <a:endParaRPr lang="en-US" altLang="ko-KR" dirty="0"/>
          </a:p>
          <a:p>
            <a:r>
              <a:rPr lang="en-US" altLang="ko-KR" sz="1400" dirty="0">
                <a:solidFill>
                  <a:srgbClr val="0000FF"/>
                </a:solidFill>
              </a:rPr>
              <a:t>(</a:t>
            </a:r>
            <a:r>
              <a:rPr lang="ko-KR" altLang="en-US" sz="1400" dirty="0">
                <a:solidFill>
                  <a:srgbClr val="0000FF"/>
                </a:solidFill>
              </a:rPr>
              <a:t>향후 내용은 변경될 수 있음</a:t>
            </a:r>
            <a:r>
              <a:rPr lang="en-US" altLang="ko-KR" sz="1400" dirty="0">
                <a:solidFill>
                  <a:srgbClr val="0000FF"/>
                </a:solidFill>
              </a:rPr>
              <a:t>)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587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108</Words>
  <Application>Microsoft Office PowerPoint</Application>
  <PresentationFormat>와이드스크린</PresentationFormat>
  <Paragraphs>39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KoPub돋움체 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roh giho</dc:creator>
  <cp:lastModifiedBy>roh giho</cp:lastModifiedBy>
  <cp:revision>6</cp:revision>
  <dcterms:created xsi:type="dcterms:W3CDTF">2020-11-18T00:31:21Z</dcterms:created>
  <dcterms:modified xsi:type="dcterms:W3CDTF">2020-11-18T06:22:39Z</dcterms:modified>
</cp:coreProperties>
</file>